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4" Type="http://schemas.openxmlformats.org/officeDocument/2006/relationships/theme" Target="theme/theme1.xml" /><Relationship Id="rId5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2" Type="http://schemas.openxmlformats.org/officeDocument/2006/relationships/presProps" Target="presProps.xml" /><Relationship Id="rId5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September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(November</a:t>
            </a:r>
            <a:r>
              <a:rPr/>
              <a:t> </a:t>
            </a:r>
            <a:r>
              <a:rPr/>
              <a:t>19,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47 total crimes in October 2019</a:t>
            </a:r>
          </a:p>
          <a:p>
            <a:pPr lvl="1"/>
            <a:r>
              <a:rPr b="1"/>
              <a:t>2.17% change compared to October 2018 (46 total crimes)</a:t>
            </a:r>
          </a:p>
          <a:p>
            <a:pPr lvl="1"/>
            <a:r>
              <a:rPr b="1"/>
              <a:t>16 crime(s) against persons in October 2019</a:t>
            </a:r>
          </a:p>
          <a:p>
            <a:pPr lvl="1"/>
            <a:r>
              <a:rPr b="1"/>
              <a:t>14.3% change compared to October 2018 (14 crimes against persons)</a:t>
            </a:r>
          </a:p>
          <a:p>
            <a:pPr lvl="1"/>
            <a:r>
              <a:rPr b="1"/>
              <a:t>336 total crimes in 2019</a:t>
            </a:r>
          </a:p>
          <a:p>
            <a:pPr lvl="1"/>
            <a:r>
              <a:rPr b="1"/>
              <a:t>-3.17% change compared to this time in 2018 (347 total crimes)</a:t>
            </a:r>
          </a:p>
          <a:p>
            <a:pPr lvl="1"/>
            <a:r>
              <a:rPr b="1"/>
              <a:t>113 crime(s) against persons in 2019</a:t>
            </a:r>
          </a:p>
          <a:p>
            <a:pPr lvl="1"/>
            <a:r>
              <a:rPr b="1"/>
              <a:t>16.5% change compared to this time in 2018 (97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7585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37100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28151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4781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14511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33986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 total crimes in October 2019</a:t>
            </a:r>
          </a:p>
          <a:p>
            <a:pPr lvl="1"/>
            <a:r>
              <a:rPr b="1"/>
              <a:t>-22.2% change compared to October 2018 (9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41 total crimes in 2019</a:t>
            </a:r>
          </a:p>
          <a:p>
            <a:pPr lvl="1"/>
            <a:r>
              <a:rPr b="1"/>
              <a:t>-31.7% change compared to this time in 2018 (60 total crimes)</a:t>
            </a:r>
          </a:p>
          <a:p>
            <a:pPr lvl="1"/>
            <a:r>
              <a:rPr b="1"/>
              <a:t>12 crime(s) against persons in 2019</a:t>
            </a:r>
          </a:p>
          <a:p>
            <a:pPr lvl="1"/>
            <a:r>
              <a:rPr b="1"/>
              <a:t>-25.0% change compared to this time in 2018 (16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84907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7577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16736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16156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72233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04695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19 total crimes in October 2019</a:t>
            </a:r>
          </a:p>
          <a:p>
            <a:pPr lvl="1"/>
            <a:r>
              <a:rPr b="1"/>
              <a:t>-26.9% change compared to October 2018 (26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-50.0% change compared to October 2018 (8 crimes against persons)</a:t>
            </a:r>
          </a:p>
          <a:p>
            <a:pPr lvl="1"/>
            <a:r>
              <a:rPr b="1"/>
              <a:t>201 total crimes in 2019</a:t>
            </a:r>
          </a:p>
          <a:p>
            <a:pPr lvl="1"/>
            <a:r>
              <a:rPr b="1"/>
              <a:t>21.8% change compared to this time in 2018 (165 total crimes)</a:t>
            </a:r>
          </a:p>
          <a:p>
            <a:pPr lvl="1"/>
            <a:r>
              <a:rPr b="1"/>
              <a:t>35 crime(s) against persons in 2019</a:t>
            </a:r>
          </a:p>
          <a:p>
            <a:pPr lvl="1"/>
            <a:r>
              <a:rPr b="1"/>
              <a:t>-14.6% change compared to this time in 2018 (41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14343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77085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97676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12211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8429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81819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01252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67364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03902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67803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44645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16835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43985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6264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53816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28441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2686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45037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74415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98975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99192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86717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30 total crimes in October 2019</a:t>
            </a:r>
          </a:p>
          <a:p>
            <a:pPr lvl="1"/>
            <a:r>
              <a:rPr b="1"/>
              <a:t>173% change compared to October 2018 (11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500% change compared to October 2018 (1 crimes against persons)</a:t>
            </a:r>
          </a:p>
          <a:p>
            <a:pPr lvl="1"/>
            <a:r>
              <a:rPr b="1"/>
              <a:t>106 total crimes in 2019</a:t>
            </a:r>
          </a:p>
          <a:p>
            <a:pPr lvl="1"/>
            <a:r>
              <a:rPr b="1"/>
              <a:t>-21.5% change compared to this time in 2018 (135 total crimes)</a:t>
            </a:r>
          </a:p>
          <a:p>
            <a:pPr lvl="1"/>
            <a:r>
              <a:rPr b="1"/>
              <a:t>19 crime(s) against persons in 2019</a:t>
            </a:r>
          </a:p>
          <a:p>
            <a:pPr lvl="1"/>
            <a:r>
              <a:rPr b="1"/>
              <a:t>0% change compared to this time in 2018 (19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27404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10548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14400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55330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63607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15670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2019-11-19T19:15:48Z</dcterms:created>
  <dcterms:modified xsi:type="dcterms:W3CDTF">2019-11-19T19:15:48Z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19,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September 2019</vt:lpwstr>
  </property>
</Properties>
</file>